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6" r:id="rId5"/>
    <p:sldId id="261" r:id="rId6"/>
    <p:sldId id="265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50"/>
    <p:restoredTop sz="94694"/>
  </p:normalViewPr>
  <p:slideViewPr>
    <p:cSldViewPr snapToGrid="0" showGuides="1">
      <p:cViewPr>
        <p:scale>
          <a:sx n="109" d="100"/>
          <a:sy n="109" d="100"/>
        </p:scale>
        <p:origin x="1120" y="3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21/05/2024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4.e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528" y="255722"/>
            <a:ext cx="9483487" cy="594530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83771"/>
            <a:ext cx="554182" cy="597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3191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3191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32562"/>
            <a:ext cx="223652" cy="6016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927534"/>
            <a:ext cx="420704" cy="620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-276443" y="56832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83770"/>
            <a:ext cx="1636816" cy="5899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91737" y="274531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153133" y="421544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-30064" y="3473542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-32043" y="493758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429150" y="565208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34099"/>
            <a:ext cx="1308267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303095" y="4931681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06779" y="4409837"/>
            <a:ext cx="536878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84585"/>
            <a:ext cx="910950" cy="6024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59828"/>
            <a:ext cx="990119" cy="5881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32562"/>
            <a:ext cx="495060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88374"/>
            <a:ext cx="1057159" cy="60168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74366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507422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224346"/>
            <a:ext cx="41653" cy="609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44038"/>
            <a:ext cx="20826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83012"/>
            <a:ext cx="3124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99490"/>
            <a:ext cx="38273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121905"/>
            <a:ext cx="5910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83770"/>
            <a:ext cx="39517" cy="5977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507422"/>
            <a:ext cx="242488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219662"/>
            <a:ext cx="179662" cy="603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52123"/>
            <a:ext cx="384673" cy="5958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66453"/>
            <a:ext cx="45572" cy="6205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409837"/>
            <a:ext cx="3910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123411"/>
            <a:ext cx="57300" cy="6024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99490"/>
            <a:ext cx="65372" cy="6029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73346"/>
            <a:ext cx="49706" cy="613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41948" y="5112826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7465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82942"/>
            <a:ext cx="1301846" cy="5908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62172"/>
            <a:ext cx="1336963" cy="6193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3191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36422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32562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1654" y="2231973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219662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219660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98845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50312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50780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507399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8054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6897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74366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59828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5951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7336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6628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72732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5951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7097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70476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66453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79051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72905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6581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6581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400768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407855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96181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407855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41371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40200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34099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3585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128767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3585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41977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116600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70551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502853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224782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5491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68695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401585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69368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7719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7719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51646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51646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504236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517634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3027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218809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22527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226961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62007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64086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63572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5660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7047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6915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71422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71384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85589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9888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9967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76778" y="4399490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31822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121231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116539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21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12528" y="255722"/>
            <a:ext cx="9483486" cy="594530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06779" y="4380577"/>
            <a:ext cx="536878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59114"/>
            <a:ext cx="1057159" cy="60168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41948" y="5083566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5128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37193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76778" y="4370230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7646643" y="344724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</p:cNvCxnSpPr>
          <p:nvPr/>
        </p:nvCxnSpPr>
        <p:spPr>
          <a:xfrm flipV="1">
            <a:off x="7958614" y="533123"/>
            <a:ext cx="299672" cy="211392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1445236" cy="42971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9746002" y="3259525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63790" y="224588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45236" cy="42971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9065706" y="6159590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65315" y="440032"/>
            <a:ext cx="268098" cy="917587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170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55722"/>
            <a:ext cx="7801397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587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B5E7099-6C3D-93AA-3D1F-726C05E4D73E}"/>
              </a:ext>
            </a:extLst>
          </p:cNvPr>
          <p:cNvSpPr txBox="1"/>
          <p:nvPr/>
        </p:nvSpPr>
        <p:spPr>
          <a:xfrm>
            <a:off x="2301751" y="526878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EBDA3A-2C53-5A34-14AF-8342C9714944}"/>
              </a:ext>
            </a:extLst>
          </p:cNvPr>
          <p:cNvSpPr txBox="1"/>
          <p:nvPr/>
        </p:nvSpPr>
        <p:spPr>
          <a:xfrm>
            <a:off x="2296943" y="1176803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20B88-EB27-F79C-619E-E6061518EE0A}"/>
              </a:ext>
            </a:extLst>
          </p:cNvPr>
          <p:cNvSpPr txBox="1"/>
          <p:nvPr/>
        </p:nvSpPr>
        <p:spPr>
          <a:xfrm>
            <a:off x="2300149" y="1550205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8D8904-F17F-D616-03C6-CCC857A7C6D9}"/>
              </a:ext>
            </a:extLst>
          </p:cNvPr>
          <p:cNvSpPr txBox="1"/>
          <p:nvPr/>
        </p:nvSpPr>
        <p:spPr>
          <a:xfrm>
            <a:off x="2293737" y="1838356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F87DB9-87F8-9F11-A0BC-513870E8C84C}"/>
              </a:ext>
            </a:extLst>
          </p:cNvPr>
          <p:cNvSpPr txBox="1"/>
          <p:nvPr/>
        </p:nvSpPr>
        <p:spPr>
          <a:xfrm>
            <a:off x="2300149" y="2349781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6574BC-94FE-29D0-01AF-23D2A2E4C862}"/>
              </a:ext>
            </a:extLst>
          </p:cNvPr>
          <p:cNvSpPr txBox="1"/>
          <p:nvPr/>
        </p:nvSpPr>
        <p:spPr>
          <a:xfrm>
            <a:off x="2300149" y="3284686"/>
            <a:ext cx="231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1CF087-F717-F362-F04C-BAD2A60A0031}"/>
              </a:ext>
            </a:extLst>
          </p:cNvPr>
          <p:cNvSpPr txBox="1"/>
          <p:nvPr/>
        </p:nvSpPr>
        <p:spPr>
          <a:xfrm>
            <a:off x="2298171" y="3753962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FF4463-9806-EBA9-8719-6DA94F2ED2E1}"/>
              </a:ext>
            </a:extLst>
          </p:cNvPr>
          <p:cNvSpPr txBox="1"/>
          <p:nvPr/>
        </p:nvSpPr>
        <p:spPr>
          <a:xfrm>
            <a:off x="2300149" y="3969778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17BED4-95A6-D093-A89A-DFCEA09F492E}"/>
              </a:ext>
            </a:extLst>
          </p:cNvPr>
          <p:cNvSpPr txBox="1"/>
          <p:nvPr/>
        </p:nvSpPr>
        <p:spPr>
          <a:xfrm>
            <a:off x="2300149" y="5565759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j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02BA6E-C72A-6BC7-8CB3-E5DA74C4DFDA}"/>
              </a:ext>
            </a:extLst>
          </p:cNvPr>
          <p:cNvSpPr txBox="1"/>
          <p:nvPr/>
        </p:nvSpPr>
        <p:spPr>
          <a:xfrm>
            <a:off x="2300149" y="4492355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i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8C930F4-14F7-8C99-2A02-181B2921CD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56" t="5431" r="32364" b="4627"/>
          <a:stretch/>
        </p:blipFill>
        <p:spPr>
          <a:xfrm>
            <a:off x="976311" y="97971"/>
            <a:ext cx="4231134" cy="63790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AA6F71-43C8-4FB1-DDF7-EBC22791A7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45" t="32803" r="66544" b="16887"/>
          <a:stretch/>
        </p:blipFill>
        <p:spPr>
          <a:xfrm>
            <a:off x="5087470" y="184480"/>
            <a:ext cx="1897087" cy="19846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C9248AA-A4D2-71CF-E127-BED5B0356B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17" t="9845" r="84219" b="69401"/>
          <a:stretch/>
        </p:blipFill>
        <p:spPr>
          <a:xfrm>
            <a:off x="5088471" y="2169125"/>
            <a:ext cx="751114" cy="91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7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1144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8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2544799" y="4342009"/>
            <a:ext cx="2457022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617ACA-452B-18EE-0851-3727465E46E9}"/>
              </a:ext>
            </a:extLst>
          </p:cNvPr>
          <p:cNvSpPr/>
          <p:nvPr/>
        </p:nvSpPr>
        <p:spPr bwMode="auto">
          <a:xfrm>
            <a:off x="6356848" y="4336537"/>
            <a:ext cx="223224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1" y="4336537"/>
            <a:ext cx="273630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3777685" y="3986587"/>
            <a:ext cx="732731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377768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56848" y="2484528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508976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08177C34-2199-DC02-E182-FE82FFF294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36" t="55541" r="59553" b="36170"/>
          <a:stretch/>
        </p:blipFill>
        <p:spPr>
          <a:xfrm>
            <a:off x="2055410" y="5528121"/>
            <a:ext cx="2457022" cy="7200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9AAD640-1501-D8FB-AA5C-5090D7CF6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4315665" y="5456113"/>
            <a:ext cx="1469494" cy="79208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4181175-DA27-06B5-F761-0B50CBF19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45117" r="59553" b="45765"/>
          <a:stretch/>
        </p:blipFill>
        <p:spPr>
          <a:xfrm>
            <a:off x="6174640" y="5478665"/>
            <a:ext cx="2668671" cy="79208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417C6B8-AD42-9BB9-E8FF-ACE9607A47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65367" r="59553" b="25515"/>
          <a:stretch/>
        </p:blipFill>
        <p:spPr>
          <a:xfrm>
            <a:off x="9707407" y="5445169"/>
            <a:ext cx="2668671" cy="79208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8F671-0552-96DE-F2E9-96E20A1B0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34339" r="58607" b="56543"/>
          <a:stretch/>
        </p:blipFill>
        <p:spPr>
          <a:xfrm>
            <a:off x="-455224" y="2789840"/>
            <a:ext cx="2814683" cy="7920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O</a:t>
            </a:r>
            <a:r>
              <a:rPr lang="da-DK" baseline="-25000" dirty="0">
                <a:latin typeface="+mn-lt"/>
              </a:rPr>
              <a:t>2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transportation</a:t>
            </a:r>
            <a:endParaRPr lang="da-DK" dirty="0">
              <a:latin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9E17CA-4A00-F505-50F2-A9CDE5411256}"/>
              </a:ext>
            </a:extLst>
          </p:cNvPr>
          <p:cNvSpPr txBox="1"/>
          <p:nvPr/>
        </p:nvSpPr>
        <p:spPr>
          <a:xfrm>
            <a:off x="10560286" y="4951409"/>
            <a:ext cx="134555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C-</a:t>
            </a:r>
            <a:r>
              <a:rPr lang="da-DK" dirty="0" err="1">
                <a:latin typeface="+mn-lt"/>
              </a:rPr>
              <a:t>nitrosation</a:t>
            </a:r>
            <a:endParaRPr lang="da-DK" dirty="0">
              <a:latin typeface="+mn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F7863D5-C134-6F7B-2092-7A6E77630A2B}"/>
              </a:ext>
            </a:extLst>
          </p:cNvPr>
          <p:cNvSpPr txBox="1"/>
          <p:nvPr/>
        </p:nvSpPr>
        <p:spPr>
          <a:xfrm>
            <a:off x="2305303" y="4956718"/>
            <a:ext cx="323971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Monooxygenase + 2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oxidation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0687D0-95F6-C7E5-697E-AF89D1EFC9E3}"/>
              </a:ext>
            </a:extLst>
          </p:cNvPr>
          <p:cNvSpPr txBox="1"/>
          <p:nvPr/>
        </p:nvSpPr>
        <p:spPr>
          <a:xfrm>
            <a:off x="6900924" y="4946610"/>
            <a:ext cx="1345553" cy="2871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 oxidation</a:t>
            </a:r>
          </a:p>
        </p:txBody>
      </p:sp>
    </p:spTree>
    <p:extLst>
      <p:ext uri="{BB962C8B-B14F-4D97-AF65-F5344CB8AC3E}">
        <p14:creationId xmlns:p14="http://schemas.microsoft.com/office/powerpoint/2010/main" val="255961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BDE0B-D3A4-2397-3A4C-E4D6509E5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07" t="8949" r="60534" b="7186"/>
          <a:stretch/>
        </p:blipFill>
        <p:spPr>
          <a:xfrm>
            <a:off x="891822" y="395111"/>
            <a:ext cx="2235200" cy="3702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132A63-C586-1735-CC8E-A4326F254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71" t="9716" r="53491" b="55127"/>
          <a:stretch/>
        </p:blipFill>
        <p:spPr>
          <a:xfrm>
            <a:off x="3222978" y="598312"/>
            <a:ext cx="281935" cy="1140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AA3FA3-E8C1-2F31-D84D-02D935838A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82" t="7159" r="35843" b="6036"/>
          <a:stretch/>
        </p:blipFill>
        <p:spPr>
          <a:xfrm>
            <a:off x="4549422" y="349956"/>
            <a:ext cx="2314222" cy="3832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9066C-859A-495A-52E0-7CBAF2F88A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280" t="10206" r="36736" b="6044"/>
          <a:stretch/>
        </p:blipFill>
        <p:spPr>
          <a:xfrm>
            <a:off x="7908153" y="1672492"/>
            <a:ext cx="2408155" cy="36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4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A2444D7-0D11-387A-03B0-562A5EA29F4B}"/>
              </a:ext>
            </a:extLst>
          </p:cNvPr>
          <p:cNvCxnSpPr/>
          <p:nvPr/>
        </p:nvCxnSpPr>
        <p:spPr>
          <a:xfrm>
            <a:off x="3207433" y="2129990"/>
            <a:ext cx="1068750" cy="61090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0FA962-2879-B09E-4191-59F02A96D2BC}"/>
              </a:ext>
            </a:extLst>
          </p:cNvPr>
          <p:cNvCxnSpPr/>
          <p:nvPr/>
        </p:nvCxnSpPr>
        <p:spPr>
          <a:xfrm flipV="1">
            <a:off x="3261661" y="4012545"/>
            <a:ext cx="1068750" cy="585149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281B4D3-6590-22D8-C004-F4748BA493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38960"/>
              </p:ext>
            </p:extLst>
          </p:nvPr>
        </p:nvGraphicFramePr>
        <p:xfrm>
          <a:off x="1101087" y="977177"/>
          <a:ext cx="139223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392413" imgH="1762979" progId="ChemDraw.Document.6.0">
                  <p:embed/>
                </p:oleObj>
              </mc:Choice>
              <mc:Fallback>
                <p:oleObj name="CS ChemDraw Drawing" r:id="rId2" imgW="1392413" imgH="1762979" progId="ChemDraw.Document.6.0">
                  <p:embed/>
                  <p:pic>
                    <p:nvPicPr>
                      <p:cNvPr id="22" name="Object 2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01087" y="977177"/>
                        <a:ext cx="139223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06D52E3-A5FD-A804-2638-0C242C4F1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813852"/>
              </p:ext>
            </p:extLst>
          </p:nvPr>
        </p:nvGraphicFramePr>
        <p:xfrm>
          <a:off x="4511030" y="2204864"/>
          <a:ext cx="195738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1957822" imgH="1762979" progId="ChemDraw.Document.6.0">
                  <p:embed/>
                </p:oleObj>
              </mc:Choice>
              <mc:Fallback>
                <p:oleObj name="CS ChemDraw Drawing" r:id="rId4" imgW="1957822" imgH="1762979" progId="ChemDraw.Document.6.0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1030" y="2204864"/>
                        <a:ext cx="195738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C1489A4-F94B-C44E-FB67-6101037FD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580972"/>
              </p:ext>
            </p:extLst>
          </p:nvPr>
        </p:nvGraphicFramePr>
        <p:xfrm>
          <a:off x="1125854" y="3949622"/>
          <a:ext cx="2043113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2043442" imgH="1762979" progId="ChemDraw.Document.6.0">
                  <p:embed/>
                </p:oleObj>
              </mc:Choice>
              <mc:Fallback>
                <p:oleObj name="CS ChemDraw Drawing" r:id="rId6" imgW="2043442" imgH="1762979" progId="ChemDraw.Document.6.0">
                  <p:embed/>
                  <p:pic>
                    <p:nvPicPr>
                      <p:cNvPr id="24" name="Object 2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25854" y="3949622"/>
                        <a:ext cx="2043113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99BE27-51D6-0C0C-C430-780333F48A27}"/>
              </a:ext>
            </a:extLst>
          </p:cNvPr>
          <p:cNvSpPr txBox="1"/>
          <p:nvPr/>
        </p:nvSpPr>
        <p:spPr>
          <a:xfrm>
            <a:off x="3534656" y="4470240"/>
            <a:ext cx="195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Demethoxylation and hydroxylation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F9020A-0603-5D38-40F0-750C45155104}"/>
              </a:ext>
            </a:extLst>
          </p:cNvPr>
          <p:cNvSpPr txBox="1"/>
          <p:nvPr/>
        </p:nvSpPr>
        <p:spPr>
          <a:xfrm>
            <a:off x="3534656" y="1913863"/>
            <a:ext cx="15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Hydroxylation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24EA9-CDB8-F260-441B-A95E508F751C}"/>
              </a:ext>
            </a:extLst>
          </p:cNvPr>
          <p:cNvSpPr txBox="1"/>
          <p:nvPr/>
        </p:nvSpPr>
        <p:spPr>
          <a:xfrm>
            <a:off x="1622010" y="5826393"/>
            <a:ext cx="105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Syrringol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B32A0-98EA-5A43-CDF4-A5BA3985FF75}"/>
              </a:ext>
            </a:extLst>
          </p:cNvPr>
          <p:cNvSpPr txBox="1"/>
          <p:nvPr/>
        </p:nvSpPr>
        <p:spPr>
          <a:xfrm>
            <a:off x="1604633" y="2812664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Gauiacol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4FF0CD-4BF7-6E1A-FAEF-08DDB8ACC58A}"/>
              </a:ext>
            </a:extLst>
          </p:cNvPr>
          <p:cNvSpPr txBox="1"/>
          <p:nvPr/>
        </p:nvSpPr>
        <p:spPr>
          <a:xfrm>
            <a:off x="7968343" y="5050971"/>
            <a:ext cx="25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Methoxy-ortho-diphenol</a:t>
            </a:r>
          </a:p>
        </p:txBody>
      </p:sp>
    </p:spTree>
    <p:extLst>
      <p:ext uri="{BB962C8B-B14F-4D97-AF65-F5344CB8AC3E}">
        <p14:creationId xmlns:p14="http://schemas.microsoft.com/office/powerpoint/2010/main" val="934691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12605</TotalTime>
  <Words>158</Words>
  <Application>Microsoft Macintosh PowerPoint</Application>
  <PresentationFormat>Widescreen</PresentationFormat>
  <Paragraphs>67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45</cp:revision>
  <dcterms:created xsi:type="dcterms:W3CDTF">2024-04-22T11:19:00Z</dcterms:created>
  <dcterms:modified xsi:type="dcterms:W3CDTF">2024-05-21T15:27:46Z</dcterms:modified>
</cp:coreProperties>
</file>

<file path=docProps/thumbnail.jpeg>
</file>